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0691813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2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2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6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0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0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42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2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0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11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D50E-7DF3-4BC8-9C8C-8F12C9681050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94B0-30D0-4D2D-B1A0-19CCD5932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35DDDE42-72EC-D85A-5821-765C084D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7" y="0"/>
            <a:ext cx="5343966" cy="75596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1A239E0-E3D2-0A1A-8393-8907A63D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4396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7FE399-E279-D281-A4BB-78F4CB5F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" y="0"/>
            <a:ext cx="5343966" cy="75596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8C446A-0554-C167-307F-AB1D4A88C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0"/>
            <a:ext cx="534396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1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138</TotalTime>
  <Words>0</Words>
  <Application>Microsoft Office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ECHALARD</dc:creator>
  <cp:lastModifiedBy>Damien ECHALARD</cp:lastModifiedBy>
  <cp:revision>6</cp:revision>
  <cp:lastPrinted>2024-08-27T14:49:42Z</cp:lastPrinted>
  <dcterms:created xsi:type="dcterms:W3CDTF">2024-07-18T15:08:14Z</dcterms:created>
  <dcterms:modified xsi:type="dcterms:W3CDTF">2024-10-22T09:04:59Z</dcterms:modified>
</cp:coreProperties>
</file>