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0691813" cy="7559675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61" d="100"/>
          <a:sy n="61" d="100"/>
        </p:scale>
        <p:origin x="213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D50E-7DF3-4BC8-9C8C-8F12C9681050}" type="datetimeFigureOut">
              <a:rPr lang="fr-FR" smtClean="0"/>
              <a:t>22/10/2024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94B0-30D0-4D2D-B1A0-19CCD59327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282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D50E-7DF3-4BC8-9C8C-8F12C9681050}" type="datetimeFigureOut">
              <a:rPr lang="fr-FR" smtClean="0"/>
              <a:t>22/10/2024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94B0-30D0-4D2D-B1A0-19CCD59327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28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D50E-7DF3-4BC8-9C8C-8F12C9681050}" type="datetimeFigureOut">
              <a:rPr lang="fr-FR" smtClean="0"/>
              <a:t>22/10/2024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94B0-30D0-4D2D-B1A0-19CCD59327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2699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D50E-7DF3-4BC8-9C8C-8F12C9681050}" type="datetimeFigureOut">
              <a:rPr lang="fr-FR" smtClean="0"/>
              <a:t>22/10/2024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94B0-30D0-4D2D-B1A0-19CCD59327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5804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D50E-7DF3-4BC8-9C8C-8F12C9681050}" type="datetimeFigureOut">
              <a:rPr lang="fr-FR" smtClean="0"/>
              <a:t>22/10/2024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94B0-30D0-4D2D-B1A0-19CCD59327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04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D50E-7DF3-4BC8-9C8C-8F12C9681050}" type="datetimeFigureOut">
              <a:rPr lang="fr-FR" smtClean="0"/>
              <a:t>22/10/2024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94B0-30D0-4D2D-B1A0-19CCD59327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1421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D50E-7DF3-4BC8-9C8C-8F12C9681050}" type="datetimeFigureOut">
              <a:rPr lang="fr-FR" smtClean="0"/>
              <a:t>22/10/2024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94B0-30D0-4D2D-B1A0-19CCD59327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8125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D50E-7DF3-4BC8-9C8C-8F12C9681050}" type="datetimeFigureOut">
              <a:rPr lang="fr-FR" smtClean="0"/>
              <a:t>22/10/2024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94B0-30D0-4D2D-B1A0-19CCD59327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8488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D50E-7DF3-4BC8-9C8C-8F12C9681050}" type="datetimeFigureOut">
              <a:rPr lang="fr-FR" smtClean="0"/>
              <a:t>22/10/2024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94B0-30D0-4D2D-B1A0-19CCD59327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308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D50E-7DF3-4BC8-9C8C-8F12C9681050}" type="datetimeFigureOut">
              <a:rPr lang="fr-FR" smtClean="0"/>
              <a:t>22/10/2024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94B0-30D0-4D2D-B1A0-19CCD59327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144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CD50E-7DF3-4BC8-9C8C-8F12C9681050}" type="datetimeFigureOut">
              <a:rPr lang="fr-FR" smtClean="0"/>
              <a:t>22/10/2024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594B0-30D0-4D2D-B1A0-19CCD59327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11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CD50E-7DF3-4BC8-9C8C-8F12C9681050}" type="datetimeFigureOut">
              <a:rPr lang="fr-FR" smtClean="0"/>
              <a:t>22/10/2024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594B0-30D0-4D2D-B1A0-19CCD593275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493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35DDDE42-72EC-D85A-5821-765C084D90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847" y="0"/>
            <a:ext cx="5343966" cy="755967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1A239E0-E3D2-0A1A-8393-8907A63D8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343966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903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1B7FE399-E279-D281-A4BB-78F4CB5F3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" y="0"/>
            <a:ext cx="5343966" cy="755967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58C446A-0554-C167-307F-AB1D4A88C8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906" y="0"/>
            <a:ext cx="5343966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5010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138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Thème Office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Damien ECHALARD</dc:creator>
  <cp:lastModifiedBy>Damien ECHALARD</cp:lastModifiedBy>
  <cp:revision>6</cp:revision>
  <cp:lastPrinted>2024-08-27T14:49:42Z</cp:lastPrinted>
  <dcterms:created xsi:type="dcterms:W3CDTF">2024-07-18T15:08:14Z</dcterms:created>
  <dcterms:modified xsi:type="dcterms:W3CDTF">2024-10-22T09:04:59Z</dcterms:modified>
</cp:coreProperties>
</file>